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9F1"/>
    <a:srgbClr val="000000"/>
    <a:srgbClr val="E8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50" d="100"/>
          <a:sy n="5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CF0DC-81F0-4A78-8793-C47E9F3BE5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596850F-4C03-49D7-8F09-5305D407ADC3}">
      <dgm:prSet phldrT="[Text]"/>
      <dgm:spPr/>
      <dgm:t>
        <a:bodyPr/>
        <a:lstStyle/>
        <a:p>
          <a:r>
            <a:rPr lang="gu-IN" dirty="0" smtClean="0"/>
            <a:t>બાળગીત, અભિનયગીત, જોડકણાં   </a:t>
          </a:r>
          <a:endParaRPr lang="en-IN" dirty="0"/>
        </a:p>
      </dgm:t>
    </dgm:pt>
    <dgm:pt modelId="{1AE7D430-DE1A-4CAA-8E59-F88D7E405F75}" type="parTrans" cxnId="{AC65B6E2-8F31-41D1-A749-B57C358AB3ED}">
      <dgm:prSet/>
      <dgm:spPr/>
      <dgm:t>
        <a:bodyPr/>
        <a:lstStyle/>
        <a:p>
          <a:endParaRPr lang="en-IN"/>
        </a:p>
      </dgm:t>
    </dgm:pt>
    <dgm:pt modelId="{DE5F30A2-7E44-41E7-BD3D-65914F33F71B}" type="sibTrans" cxnId="{AC65B6E2-8F31-41D1-A749-B57C358AB3ED}">
      <dgm:prSet/>
      <dgm:spPr/>
      <dgm:t>
        <a:bodyPr/>
        <a:lstStyle/>
        <a:p>
          <a:endParaRPr lang="en-IN"/>
        </a:p>
      </dgm:t>
    </dgm:pt>
    <dgm:pt modelId="{CA7E4825-F284-4375-9D28-3F3D5F561ADE}">
      <dgm:prSet phldrT="[Text]"/>
      <dgm:spPr/>
      <dgm:t>
        <a:bodyPr/>
        <a:lstStyle/>
        <a:p>
          <a:r>
            <a:rPr lang="gu-IN" dirty="0" smtClean="0"/>
            <a:t>બાળવાર્તા </a:t>
          </a:r>
          <a:endParaRPr lang="en-IN" dirty="0"/>
        </a:p>
      </dgm:t>
    </dgm:pt>
    <dgm:pt modelId="{A585F436-9F9C-447A-8F48-1A1DF2C78F94}" type="parTrans" cxnId="{19339FE4-A560-4B26-9979-553ECB7A3A12}">
      <dgm:prSet/>
      <dgm:spPr/>
      <dgm:t>
        <a:bodyPr/>
        <a:lstStyle/>
        <a:p>
          <a:endParaRPr lang="en-IN"/>
        </a:p>
      </dgm:t>
    </dgm:pt>
    <dgm:pt modelId="{2B4E763D-517F-434E-B18C-337B4A762BC8}" type="sibTrans" cxnId="{19339FE4-A560-4B26-9979-553ECB7A3A12}">
      <dgm:prSet/>
      <dgm:spPr/>
      <dgm:t>
        <a:bodyPr/>
        <a:lstStyle/>
        <a:p>
          <a:endParaRPr lang="en-IN"/>
        </a:p>
      </dgm:t>
    </dgm:pt>
    <dgm:pt modelId="{CC8DBFA0-4618-4B1E-94A2-5E06084C7EB8}">
      <dgm:prSet phldrT="[Text]"/>
      <dgm:spPr/>
      <dgm:t>
        <a:bodyPr/>
        <a:lstStyle/>
        <a:p>
          <a:r>
            <a:rPr lang="gu-IN" dirty="0" smtClean="0"/>
            <a:t>સંવાદ, વાતચીત</a:t>
          </a:r>
          <a:r>
            <a:rPr lang="en-IN" dirty="0" smtClean="0"/>
            <a:t>, </a:t>
          </a:r>
          <a:r>
            <a:rPr lang="gu-IN" dirty="0" smtClean="0"/>
            <a:t>રમત, પ્રવૃતિ  </a:t>
          </a:r>
          <a:endParaRPr lang="en-IN" dirty="0"/>
        </a:p>
      </dgm:t>
    </dgm:pt>
    <dgm:pt modelId="{9DB65CA5-C26F-4634-B516-94AEFAD2EEAE}" type="parTrans" cxnId="{546398B1-9915-49F1-A064-C9A01EFE5535}">
      <dgm:prSet/>
      <dgm:spPr/>
      <dgm:t>
        <a:bodyPr/>
        <a:lstStyle/>
        <a:p>
          <a:endParaRPr lang="en-IN"/>
        </a:p>
      </dgm:t>
    </dgm:pt>
    <dgm:pt modelId="{D746A2B8-EBC7-4CFD-B950-B8F250EC3505}" type="sibTrans" cxnId="{546398B1-9915-49F1-A064-C9A01EFE5535}">
      <dgm:prSet/>
      <dgm:spPr/>
      <dgm:t>
        <a:bodyPr/>
        <a:lstStyle/>
        <a:p>
          <a:endParaRPr lang="en-IN"/>
        </a:p>
      </dgm:t>
    </dgm:pt>
    <dgm:pt modelId="{A34160A0-0B18-4D37-95F8-AAAE3FBE8582}" type="pres">
      <dgm:prSet presAssocID="{EE1CF0DC-81F0-4A78-8793-C47E9F3BE534}" presName="linear" presStyleCnt="0">
        <dgm:presLayoutVars>
          <dgm:dir/>
          <dgm:animLvl val="lvl"/>
          <dgm:resizeHandles val="exact"/>
        </dgm:presLayoutVars>
      </dgm:prSet>
      <dgm:spPr/>
    </dgm:pt>
    <dgm:pt modelId="{B0D2BC02-AF63-41DA-B5E9-F26CF102852D}" type="pres">
      <dgm:prSet presAssocID="{7596850F-4C03-49D7-8F09-5305D407ADC3}" presName="parentLin" presStyleCnt="0"/>
      <dgm:spPr/>
    </dgm:pt>
    <dgm:pt modelId="{141F999A-4EE6-4D67-861F-DEA3C03EA2E0}" type="pres">
      <dgm:prSet presAssocID="{7596850F-4C03-49D7-8F09-5305D407ADC3}" presName="parentLeftMargin" presStyleLbl="node1" presStyleIdx="0" presStyleCnt="3"/>
      <dgm:spPr/>
    </dgm:pt>
    <dgm:pt modelId="{0C1D6FE3-6072-446E-BBAD-95C0B4384562}" type="pres">
      <dgm:prSet presAssocID="{7596850F-4C03-49D7-8F09-5305D407AD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FF45D6-4B04-4685-9CE7-4E621B1D0C1A}" type="pres">
      <dgm:prSet presAssocID="{7596850F-4C03-49D7-8F09-5305D407ADC3}" presName="negativeSpace" presStyleCnt="0"/>
      <dgm:spPr/>
    </dgm:pt>
    <dgm:pt modelId="{A261B613-79DC-45FB-BDA6-6A0C64F4EAFD}" type="pres">
      <dgm:prSet presAssocID="{7596850F-4C03-49D7-8F09-5305D407ADC3}" presName="childText" presStyleLbl="conFgAcc1" presStyleIdx="0" presStyleCnt="3">
        <dgm:presLayoutVars>
          <dgm:bulletEnabled val="1"/>
        </dgm:presLayoutVars>
      </dgm:prSet>
      <dgm:spPr/>
    </dgm:pt>
    <dgm:pt modelId="{CD876908-8719-4B2A-85D7-730B15CA1EF4}" type="pres">
      <dgm:prSet presAssocID="{DE5F30A2-7E44-41E7-BD3D-65914F33F71B}" presName="spaceBetweenRectangles" presStyleCnt="0"/>
      <dgm:spPr/>
    </dgm:pt>
    <dgm:pt modelId="{AF3C9D13-57F5-4399-A67A-273B5D96E99E}" type="pres">
      <dgm:prSet presAssocID="{CA7E4825-F284-4375-9D28-3F3D5F561ADE}" presName="parentLin" presStyleCnt="0"/>
      <dgm:spPr/>
    </dgm:pt>
    <dgm:pt modelId="{E8F23687-3051-4D44-81C5-40889A009756}" type="pres">
      <dgm:prSet presAssocID="{CA7E4825-F284-4375-9D28-3F3D5F561ADE}" presName="parentLeftMargin" presStyleLbl="node1" presStyleIdx="0" presStyleCnt="3"/>
      <dgm:spPr/>
    </dgm:pt>
    <dgm:pt modelId="{5F21168E-4C4A-4CF9-B3F4-6EDEB96D3717}" type="pres">
      <dgm:prSet presAssocID="{CA7E4825-F284-4375-9D28-3F3D5F561A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19B067-86F2-4E44-A469-EC12CCE11ED1}" type="pres">
      <dgm:prSet presAssocID="{CA7E4825-F284-4375-9D28-3F3D5F561ADE}" presName="negativeSpace" presStyleCnt="0"/>
      <dgm:spPr/>
    </dgm:pt>
    <dgm:pt modelId="{E3EE10FA-DD87-4164-8991-CC688DB9DEF1}" type="pres">
      <dgm:prSet presAssocID="{CA7E4825-F284-4375-9D28-3F3D5F561ADE}" presName="childText" presStyleLbl="conFgAcc1" presStyleIdx="1" presStyleCnt="3">
        <dgm:presLayoutVars>
          <dgm:bulletEnabled val="1"/>
        </dgm:presLayoutVars>
      </dgm:prSet>
      <dgm:spPr/>
    </dgm:pt>
    <dgm:pt modelId="{18F8B999-EC52-4EC3-A579-9959BEE3B6AE}" type="pres">
      <dgm:prSet presAssocID="{2B4E763D-517F-434E-B18C-337B4A762BC8}" presName="spaceBetweenRectangles" presStyleCnt="0"/>
      <dgm:spPr/>
    </dgm:pt>
    <dgm:pt modelId="{D67360C7-EA07-4A3C-8652-43F87246EE6C}" type="pres">
      <dgm:prSet presAssocID="{CC8DBFA0-4618-4B1E-94A2-5E06084C7EB8}" presName="parentLin" presStyleCnt="0"/>
      <dgm:spPr/>
    </dgm:pt>
    <dgm:pt modelId="{ACD34CFD-09E1-4BD9-B0AD-112730CC6197}" type="pres">
      <dgm:prSet presAssocID="{CC8DBFA0-4618-4B1E-94A2-5E06084C7EB8}" presName="parentLeftMargin" presStyleLbl="node1" presStyleIdx="1" presStyleCnt="3"/>
      <dgm:spPr/>
    </dgm:pt>
    <dgm:pt modelId="{E3B27165-5743-45B9-B1DC-0530C61C2DAB}" type="pres">
      <dgm:prSet presAssocID="{CC8DBFA0-4618-4B1E-94A2-5E06084C7E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94B53E-527C-46D5-9B99-45B94E648842}" type="pres">
      <dgm:prSet presAssocID="{CC8DBFA0-4618-4B1E-94A2-5E06084C7EB8}" presName="negativeSpace" presStyleCnt="0"/>
      <dgm:spPr/>
    </dgm:pt>
    <dgm:pt modelId="{8141CA07-8395-498B-8EB9-71969832B520}" type="pres">
      <dgm:prSet presAssocID="{CC8DBFA0-4618-4B1E-94A2-5E06084C7E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9339FE4-A560-4B26-9979-553ECB7A3A12}" srcId="{EE1CF0DC-81F0-4A78-8793-C47E9F3BE534}" destId="{CA7E4825-F284-4375-9D28-3F3D5F561ADE}" srcOrd="1" destOrd="0" parTransId="{A585F436-9F9C-447A-8F48-1A1DF2C78F94}" sibTransId="{2B4E763D-517F-434E-B18C-337B4A762BC8}"/>
    <dgm:cxn modelId="{0F50EA3B-522F-4985-8CD1-8848C8AC8926}" type="presOf" srcId="{CA7E4825-F284-4375-9D28-3F3D5F561ADE}" destId="{5F21168E-4C4A-4CF9-B3F4-6EDEB96D3717}" srcOrd="1" destOrd="0" presId="urn:microsoft.com/office/officeart/2005/8/layout/list1"/>
    <dgm:cxn modelId="{AC65B6E2-8F31-41D1-A749-B57C358AB3ED}" srcId="{EE1CF0DC-81F0-4A78-8793-C47E9F3BE534}" destId="{7596850F-4C03-49D7-8F09-5305D407ADC3}" srcOrd="0" destOrd="0" parTransId="{1AE7D430-DE1A-4CAA-8E59-F88D7E405F75}" sibTransId="{DE5F30A2-7E44-41E7-BD3D-65914F33F71B}"/>
    <dgm:cxn modelId="{33036937-66DB-4E30-B1CA-1070C1F138DA}" type="presOf" srcId="{7596850F-4C03-49D7-8F09-5305D407ADC3}" destId="{0C1D6FE3-6072-446E-BBAD-95C0B4384562}" srcOrd="1" destOrd="0" presId="urn:microsoft.com/office/officeart/2005/8/layout/list1"/>
    <dgm:cxn modelId="{036CA7C5-C620-451B-BE5D-8715F1C116B4}" type="presOf" srcId="{7596850F-4C03-49D7-8F09-5305D407ADC3}" destId="{141F999A-4EE6-4D67-861F-DEA3C03EA2E0}" srcOrd="0" destOrd="0" presId="urn:microsoft.com/office/officeart/2005/8/layout/list1"/>
    <dgm:cxn modelId="{C6A905FB-E582-4F00-AD9E-788438881294}" type="presOf" srcId="{CA7E4825-F284-4375-9D28-3F3D5F561ADE}" destId="{E8F23687-3051-4D44-81C5-40889A009756}" srcOrd="0" destOrd="0" presId="urn:microsoft.com/office/officeart/2005/8/layout/list1"/>
    <dgm:cxn modelId="{546398B1-9915-49F1-A064-C9A01EFE5535}" srcId="{EE1CF0DC-81F0-4A78-8793-C47E9F3BE534}" destId="{CC8DBFA0-4618-4B1E-94A2-5E06084C7EB8}" srcOrd="2" destOrd="0" parTransId="{9DB65CA5-C26F-4634-B516-94AEFAD2EEAE}" sibTransId="{D746A2B8-EBC7-4CFD-B950-B8F250EC3505}"/>
    <dgm:cxn modelId="{16D3188F-CE7B-422A-B5A8-31E28C63571F}" type="presOf" srcId="{CC8DBFA0-4618-4B1E-94A2-5E06084C7EB8}" destId="{ACD34CFD-09E1-4BD9-B0AD-112730CC6197}" srcOrd="0" destOrd="0" presId="urn:microsoft.com/office/officeart/2005/8/layout/list1"/>
    <dgm:cxn modelId="{C8D967EF-B04B-4DD1-9B60-0C62E721DD68}" type="presOf" srcId="{CC8DBFA0-4618-4B1E-94A2-5E06084C7EB8}" destId="{E3B27165-5743-45B9-B1DC-0530C61C2DAB}" srcOrd="1" destOrd="0" presId="urn:microsoft.com/office/officeart/2005/8/layout/list1"/>
    <dgm:cxn modelId="{E524300B-F420-4750-8DF7-1B311813C531}" type="presOf" srcId="{EE1CF0DC-81F0-4A78-8793-C47E9F3BE534}" destId="{A34160A0-0B18-4D37-95F8-AAAE3FBE8582}" srcOrd="0" destOrd="0" presId="urn:microsoft.com/office/officeart/2005/8/layout/list1"/>
    <dgm:cxn modelId="{1C1A6EB1-89C7-4A8E-93D8-77FC57776F71}" type="presParOf" srcId="{A34160A0-0B18-4D37-95F8-AAAE3FBE8582}" destId="{B0D2BC02-AF63-41DA-B5E9-F26CF102852D}" srcOrd="0" destOrd="0" presId="urn:microsoft.com/office/officeart/2005/8/layout/list1"/>
    <dgm:cxn modelId="{E2FE413F-9C60-4D18-A4B6-2360D37A3F7E}" type="presParOf" srcId="{B0D2BC02-AF63-41DA-B5E9-F26CF102852D}" destId="{141F999A-4EE6-4D67-861F-DEA3C03EA2E0}" srcOrd="0" destOrd="0" presId="urn:microsoft.com/office/officeart/2005/8/layout/list1"/>
    <dgm:cxn modelId="{B02E5996-20D4-4971-A31A-7C7DC32A3FA4}" type="presParOf" srcId="{B0D2BC02-AF63-41DA-B5E9-F26CF102852D}" destId="{0C1D6FE3-6072-446E-BBAD-95C0B4384562}" srcOrd="1" destOrd="0" presId="urn:microsoft.com/office/officeart/2005/8/layout/list1"/>
    <dgm:cxn modelId="{5B65F56F-2AD6-43F5-BFFE-6F9FBE819598}" type="presParOf" srcId="{A34160A0-0B18-4D37-95F8-AAAE3FBE8582}" destId="{22FF45D6-4B04-4685-9CE7-4E621B1D0C1A}" srcOrd="1" destOrd="0" presId="urn:microsoft.com/office/officeart/2005/8/layout/list1"/>
    <dgm:cxn modelId="{15D688C5-45BA-4CBF-84DA-2DD8C1D21491}" type="presParOf" srcId="{A34160A0-0B18-4D37-95F8-AAAE3FBE8582}" destId="{A261B613-79DC-45FB-BDA6-6A0C64F4EAFD}" srcOrd="2" destOrd="0" presId="urn:microsoft.com/office/officeart/2005/8/layout/list1"/>
    <dgm:cxn modelId="{DA4CCE91-BA17-4E39-87D4-BB8853BCC308}" type="presParOf" srcId="{A34160A0-0B18-4D37-95F8-AAAE3FBE8582}" destId="{CD876908-8719-4B2A-85D7-730B15CA1EF4}" srcOrd="3" destOrd="0" presId="urn:microsoft.com/office/officeart/2005/8/layout/list1"/>
    <dgm:cxn modelId="{43E49871-B64A-45D9-9150-20ECE82FA008}" type="presParOf" srcId="{A34160A0-0B18-4D37-95F8-AAAE3FBE8582}" destId="{AF3C9D13-57F5-4399-A67A-273B5D96E99E}" srcOrd="4" destOrd="0" presId="urn:microsoft.com/office/officeart/2005/8/layout/list1"/>
    <dgm:cxn modelId="{21BD057F-1205-461C-8CD0-9BDD7558422E}" type="presParOf" srcId="{AF3C9D13-57F5-4399-A67A-273B5D96E99E}" destId="{E8F23687-3051-4D44-81C5-40889A009756}" srcOrd="0" destOrd="0" presId="urn:microsoft.com/office/officeart/2005/8/layout/list1"/>
    <dgm:cxn modelId="{C6E55EF2-3707-49C1-A54A-7CC22AD9D2BD}" type="presParOf" srcId="{AF3C9D13-57F5-4399-A67A-273B5D96E99E}" destId="{5F21168E-4C4A-4CF9-B3F4-6EDEB96D3717}" srcOrd="1" destOrd="0" presId="urn:microsoft.com/office/officeart/2005/8/layout/list1"/>
    <dgm:cxn modelId="{2342B8A2-7AF9-4668-8EE4-2B63CEF0A72E}" type="presParOf" srcId="{A34160A0-0B18-4D37-95F8-AAAE3FBE8582}" destId="{ED19B067-86F2-4E44-A469-EC12CCE11ED1}" srcOrd="5" destOrd="0" presId="urn:microsoft.com/office/officeart/2005/8/layout/list1"/>
    <dgm:cxn modelId="{C5201A08-82D8-4B5A-8294-17B7809A7B10}" type="presParOf" srcId="{A34160A0-0B18-4D37-95F8-AAAE3FBE8582}" destId="{E3EE10FA-DD87-4164-8991-CC688DB9DEF1}" srcOrd="6" destOrd="0" presId="urn:microsoft.com/office/officeart/2005/8/layout/list1"/>
    <dgm:cxn modelId="{113ADB0B-A5F6-4A55-94A2-B651FE50D5E2}" type="presParOf" srcId="{A34160A0-0B18-4D37-95F8-AAAE3FBE8582}" destId="{18F8B999-EC52-4EC3-A579-9959BEE3B6AE}" srcOrd="7" destOrd="0" presId="urn:microsoft.com/office/officeart/2005/8/layout/list1"/>
    <dgm:cxn modelId="{60F0A878-283F-42F1-8E2E-7C8E85990C0D}" type="presParOf" srcId="{A34160A0-0B18-4D37-95F8-AAAE3FBE8582}" destId="{D67360C7-EA07-4A3C-8652-43F87246EE6C}" srcOrd="8" destOrd="0" presId="urn:microsoft.com/office/officeart/2005/8/layout/list1"/>
    <dgm:cxn modelId="{7B4802D3-52D5-4FA2-8E57-14DE699B95CF}" type="presParOf" srcId="{D67360C7-EA07-4A3C-8652-43F87246EE6C}" destId="{ACD34CFD-09E1-4BD9-B0AD-112730CC6197}" srcOrd="0" destOrd="0" presId="urn:microsoft.com/office/officeart/2005/8/layout/list1"/>
    <dgm:cxn modelId="{E70BE2DE-E06D-49A1-8222-2C6C3B14AC3E}" type="presParOf" srcId="{D67360C7-EA07-4A3C-8652-43F87246EE6C}" destId="{E3B27165-5743-45B9-B1DC-0530C61C2DAB}" srcOrd="1" destOrd="0" presId="urn:microsoft.com/office/officeart/2005/8/layout/list1"/>
    <dgm:cxn modelId="{D98DC30B-9AA2-4FFE-97FC-F5D79732AB99}" type="presParOf" srcId="{A34160A0-0B18-4D37-95F8-AAAE3FBE8582}" destId="{CA94B53E-527C-46D5-9B99-45B94E648842}" srcOrd="9" destOrd="0" presId="urn:microsoft.com/office/officeart/2005/8/layout/list1"/>
    <dgm:cxn modelId="{1C224704-DF64-491A-A7CB-7B81E532129C}" type="presParOf" srcId="{A34160A0-0B18-4D37-95F8-AAAE3FBE8582}" destId="{8141CA07-8395-498B-8EB9-71969832B5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B613-79DC-45FB-BDA6-6A0C64F4EAFD}">
      <dsp:nvSpPr>
        <dsp:cNvPr id="0" name=""/>
        <dsp:cNvSpPr/>
      </dsp:nvSpPr>
      <dsp:spPr>
        <a:xfrm>
          <a:off x="0" y="463799"/>
          <a:ext cx="814420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D6FE3-6072-446E-BBAD-95C0B4384562}">
      <dsp:nvSpPr>
        <dsp:cNvPr id="0" name=""/>
        <dsp:cNvSpPr/>
      </dsp:nvSpPr>
      <dsp:spPr>
        <a:xfrm>
          <a:off x="407210" y="20999"/>
          <a:ext cx="570094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82" tIns="0" rIns="21548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u-IN" sz="3000" kern="1200" dirty="0" smtClean="0"/>
            <a:t>બાળગીત, અભિનયગીત, જોડકણાં   </a:t>
          </a:r>
          <a:endParaRPr lang="en-IN" sz="3000" kern="1200" dirty="0"/>
        </a:p>
      </dsp:txBody>
      <dsp:txXfrm>
        <a:off x="450441" y="64230"/>
        <a:ext cx="5614480" cy="799138"/>
      </dsp:txXfrm>
    </dsp:sp>
    <dsp:sp modelId="{E3EE10FA-DD87-4164-8991-CC688DB9DEF1}">
      <dsp:nvSpPr>
        <dsp:cNvPr id="0" name=""/>
        <dsp:cNvSpPr/>
      </dsp:nvSpPr>
      <dsp:spPr>
        <a:xfrm>
          <a:off x="0" y="1824600"/>
          <a:ext cx="814420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1168E-4C4A-4CF9-B3F4-6EDEB96D3717}">
      <dsp:nvSpPr>
        <dsp:cNvPr id="0" name=""/>
        <dsp:cNvSpPr/>
      </dsp:nvSpPr>
      <dsp:spPr>
        <a:xfrm>
          <a:off x="407210" y="1381799"/>
          <a:ext cx="570094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82" tIns="0" rIns="21548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u-IN" sz="3000" kern="1200" dirty="0" smtClean="0"/>
            <a:t>બાળવાર્તા </a:t>
          </a:r>
          <a:endParaRPr lang="en-IN" sz="3000" kern="1200" dirty="0"/>
        </a:p>
      </dsp:txBody>
      <dsp:txXfrm>
        <a:off x="450441" y="1425030"/>
        <a:ext cx="5614480" cy="799138"/>
      </dsp:txXfrm>
    </dsp:sp>
    <dsp:sp modelId="{8141CA07-8395-498B-8EB9-71969832B520}">
      <dsp:nvSpPr>
        <dsp:cNvPr id="0" name=""/>
        <dsp:cNvSpPr/>
      </dsp:nvSpPr>
      <dsp:spPr>
        <a:xfrm>
          <a:off x="0" y="3185400"/>
          <a:ext cx="814420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7165-5743-45B9-B1DC-0530C61C2DAB}">
      <dsp:nvSpPr>
        <dsp:cNvPr id="0" name=""/>
        <dsp:cNvSpPr/>
      </dsp:nvSpPr>
      <dsp:spPr>
        <a:xfrm>
          <a:off x="407210" y="2742600"/>
          <a:ext cx="570094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82" tIns="0" rIns="21548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u-IN" sz="3000" kern="1200" dirty="0" smtClean="0"/>
            <a:t>સંવાદ, વાતચીત</a:t>
          </a:r>
          <a:r>
            <a:rPr lang="en-IN" sz="3000" kern="1200" dirty="0" smtClean="0"/>
            <a:t>, </a:t>
          </a:r>
          <a:r>
            <a:rPr lang="gu-IN" sz="3000" kern="1200" dirty="0" smtClean="0"/>
            <a:t>રમત, પ્રવૃતિ  </a:t>
          </a:r>
          <a:endParaRPr lang="en-IN" sz="3000" kern="1200" dirty="0"/>
        </a:p>
      </dsp:txBody>
      <dsp:txXfrm>
        <a:off x="450441" y="2785831"/>
        <a:ext cx="5614480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66521-2299-4541-A0D7-6A167DCE0379}" type="datetimeFigureOut">
              <a:rPr lang="en-IN" smtClean="0"/>
              <a:t>28-05-2023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C4E0A-A16C-4A72-8A17-B3F32E5876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4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4E0A-A16C-4A72-8A17-B3F32E58760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50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"/>
            <a:ext cx="6400800" cy="685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70000" lnSpcReduction="20000"/>
          </a:bodyPr>
          <a:lstStyle/>
          <a:p>
            <a:r>
              <a:rPr lang="en-IN" sz="4400" dirty="0" smtClean="0">
                <a:solidFill>
                  <a:schemeClr val="tx1"/>
                </a:solidFill>
              </a:rPr>
              <a:t>HW, EC, IL, </a:t>
            </a:r>
            <a:r>
              <a:rPr lang="gu-IN" sz="44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4400" dirty="0" smtClean="0">
                <a:solidFill>
                  <a:schemeClr val="tx1"/>
                </a:solidFill>
              </a:rPr>
              <a:t>  </a:t>
            </a:r>
            <a:endParaRPr lang="en-IN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34375" r="31376" b="52813"/>
          <a:stretch/>
        </p:blipFill>
        <p:spPr bwMode="auto">
          <a:xfrm>
            <a:off x="356846" y="1351743"/>
            <a:ext cx="8558554" cy="110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40685" r="31585" b="47685"/>
          <a:stretch/>
        </p:blipFill>
        <p:spPr bwMode="auto">
          <a:xfrm>
            <a:off x="364706" y="3200400"/>
            <a:ext cx="8550694" cy="100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27156" r="31319" b="60977"/>
          <a:stretch/>
        </p:blipFill>
        <p:spPr bwMode="auto">
          <a:xfrm>
            <a:off x="394074" y="4918334"/>
            <a:ext cx="8521326" cy="10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5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3352800" cy="304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85000" lnSpcReduction="20000"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HW, EC, IL, </a:t>
            </a:r>
            <a:r>
              <a:rPr lang="gu-IN" sz="20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2000" dirty="0" smtClean="0">
                <a:solidFill>
                  <a:schemeClr val="tx1"/>
                </a:solidFill>
              </a:rPr>
              <a:t>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445192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 smtClean="0"/>
              <a:t>IL 3.9 </a:t>
            </a:r>
            <a:r>
              <a:rPr lang="gu-IN" sz="2000" dirty="0" smtClean="0"/>
              <a:t>દસ વસ્તુઓ ગણે છે. </a:t>
            </a:r>
            <a:endParaRPr lang="en-IN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t="62187" r="31200" b="18907"/>
          <a:stretch/>
        </p:blipFill>
        <p:spPr bwMode="auto">
          <a:xfrm>
            <a:off x="1277904" y="1014256"/>
            <a:ext cx="6429046" cy="264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5" t="27586" r="35242" b="45313"/>
          <a:stretch/>
        </p:blipFill>
        <p:spPr bwMode="auto">
          <a:xfrm>
            <a:off x="214874" y="4033499"/>
            <a:ext cx="2773492" cy="21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46875" r="63142" b="26563"/>
          <a:stretch/>
        </p:blipFill>
        <p:spPr bwMode="auto">
          <a:xfrm>
            <a:off x="3304063" y="4057832"/>
            <a:ext cx="2876702" cy="208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9" t="66875" r="35418" b="6250"/>
          <a:stretch/>
        </p:blipFill>
        <p:spPr bwMode="auto">
          <a:xfrm>
            <a:off x="6234674" y="4108262"/>
            <a:ext cx="2773492" cy="211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3352800" cy="304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85000" lnSpcReduction="20000"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HW, EC, IL, </a:t>
            </a:r>
            <a:r>
              <a:rPr lang="gu-IN" sz="20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2000" dirty="0" smtClean="0">
                <a:solidFill>
                  <a:schemeClr val="tx1"/>
                </a:solidFill>
              </a:rPr>
              <a:t>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445192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 smtClean="0"/>
              <a:t>IL 3.9 </a:t>
            </a:r>
            <a:r>
              <a:rPr lang="gu-IN" sz="2000" dirty="0" smtClean="0"/>
              <a:t>દસ વસ્તુઓ ગણે છે. </a:t>
            </a:r>
            <a:endParaRPr lang="en-IN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72812" r="33661" b="18125"/>
          <a:stretch/>
        </p:blipFill>
        <p:spPr bwMode="auto">
          <a:xfrm>
            <a:off x="457201" y="1200273"/>
            <a:ext cx="7696200" cy="146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67813" r="30673" b="16094"/>
          <a:stretch/>
        </p:blipFill>
        <p:spPr bwMode="auto">
          <a:xfrm>
            <a:off x="304800" y="3200400"/>
            <a:ext cx="8153400" cy="25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8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34375" r="31376" b="52813"/>
          <a:stretch/>
        </p:blipFill>
        <p:spPr bwMode="auto">
          <a:xfrm>
            <a:off x="356846" y="2743200"/>
            <a:ext cx="8558554" cy="110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4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56875" r="31201" b="32500"/>
          <a:stretch/>
        </p:blipFill>
        <p:spPr bwMode="auto">
          <a:xfrm>
            <a:off x="641091" y="0"/>
            <a:ext cx="7807723" cy="11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t="71562" r="30674" b="18750"/>
          <a:stretch/>
        </p:blipFill>
        <p:spPr bwMode="auto">
          <a:xfrm>
            <a:off x="661574" y="1136748"/>
            <a:ext cx="7787240" cy="9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26562" r="31025" b="10937"/>
          <a:stretch/>
        </p:blipFill>
        <p:spPr bwMode="auto">
          <a:xfrm>
            <a:off x="756465" y="2025365"/>
            <a:ext cx="7854135" cy="490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2" t="47500" r="35944" b="21563"/>
          <a:stretch/>
        </p:blipFill>
        <p:spPr bwMode="auto">
          <a:xfrm>
            <a:off x="6557467" y="2411440"/>
            <a:ext cx="2434133" cy="20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3" t="26250" r="34187" b="21250"/>
          <a:stretch/>
        </p:blipFill>
        <p:spPr bwMode="auto">
          <a:xfrm>
            <a:off x="152400" y="3352800"/>
            <a:ext cx="2092036" cy="23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t="33125" r="61947" b="13438"/>
          <a:stretch/>
        </p:blipFill>
        <p:spPr bwMode="auto">
          <a:xfrm>
            <a:off x="6582397" y="4388113"/>
            <a:ext cx="2124784" cy="236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0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t="71562" r="30674" b="18750"/>
          <a:stretch/>
        </p:blipFill>
        <p:spPr bwMode="auto">
          <a:xfrm>
            <a:off x="661574" y="146148"/>
            <a:ext cx="7787240" cy="9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62813" r="30498" b="18594"/>
          <a:stretch/>
        </p:blipFill>
        <p:spPr bwMode="auto">
          <a:xfrm>
            <a:off x="217058" y="1133603"/>
            <a:ext cx="8774542" cy="237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twisha.parv\Documents\Bluetooth Folder\Screenshot_20230528-171201_Chrom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7357" r="6971" b="41322"/>
          <a:stretch/>
        </p:blipFill>
        <p:spPr bwMode="auto">
          <a:xfrm>
            <a:off x="3124200" y="2895600"/>
            <a:ext cx="3621024" cy="38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56875" r="31201" b="32500"/>
          <a:stretch/>
        </p:blipFill>
        <p:spPr bwMode="auto">
          <a:xfrm>
            <a:off x="641091" y="0"/>
            <a:ext cx="7807723" cy="11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39375" r="38756" b="36562"/>
          <a:stretch/>
        </p:blipFill>
        <p:spPr bwMode="auto">
          <a:xfrm>
            <a:off x="76200" y="2513742"/>
            <a:ext cx="9016449" cy="251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1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56875" r="31201" b="32500"/>
          <a:stretch/>
        </p:blipFill>
        <p:spPr bwMode="auto">
          <a:xfrm>
            <a:off x="641091" y="0"/>
            <a:ext cx="7807723" cy="11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36563" r="52284" b="31719"/>
          <a:stretch/>
        </p:blipFill>
        <p:spPr bwMode="auto">
          <a:xfrm>
            <a:off x="164856" y="1835027"/>
            <a:ext cx="8826744" cy="441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5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40685" r="31585" b="47685"/>
          <a:stretch/>
        </p:blipFill>
        <p:spPr bwMode="auto">
          <a:xfrm>
            <a:off x="364706" y="3200400"/>
            <a:ext cx="8550694" cy="100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27500" r="13455" b="57500"/>
          <a:stretch/>
        </p:blipFill>
        <p:spPr bwMode="auto">
          <a:xfrm>
            <a:off x="625769" y="76200"/>
            <a:ext cx="7943386" cy="107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t="25568" r="30146" b="12812"/>
          <a:stretch/>
        </p:blipFill>
        <p:spPr bwMode="auto">
          <a:xfrm>
            <a:off x="76200" y="1219200"/>
            <a:ext cx="8855538" cy="532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2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27500" r="13455" b="57500"/>
          <a:stretch/>
        </p:blipFill>
        <p:spPr bwMode="auto">
          <a:xfrm>
            <a:off x="625769" y="76200"/>
            <a:ext cx="7943386" cy="107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39999" r="30849" b="18126"/>
          <a:stretch/>
        </p:blipFill>
        <p:spPr bwMode="auto">
          <a:xfrm>
            <a:off x="228600" y="1207154"/>
            <a:ext cx="8693546" cy="488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8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3352800" cy="304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85000" lnSpcReduction="20000"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HW, EC, IL, </a:t>
            </a:r>
            <a:r>
              <a:rPr lang="gu-IN" sz="20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2000" dirty="0" smtClean="0">
                <a:solidFill>
                  <a:schemeClr val="tx1"/>
                </a:solidFill>
              </a:rPr>
              <a:t>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34425"/>
            <a:ext cx="5181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 smtClean="0"/>
              <a:t>IL 3.9 </a:t>
            </a:r>
            <a:r>
              <a:rPr lang="gu-IN" sz="3200" dirty="0" smtClean="0"/>
              <a:t>દસ વસ્તુઓ ગણે છે. </a:t>
            </a:r>
            <a:endParaRPr lang="en-IN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95400" y="1473201"/>
            <a:ext cx="5715000" cy="965199"/>
            <a:chOff x="0" y="0"/>
            <a:chExt cx="6096000" cy="1269999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133350" h="120650"/>
              <a:bevelB w="120650" h="1143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u-IN" sz="4300" kern="1200" dirty="0" smtClean="0"/>
                <a:t>શ્રવણ </a:t>
              </a:r>
              <a:endParaRPr lang="en-IN" sz="43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95400" y="2692401"/>
            <a:ext cx="5715000" cy="965199"/>
            <a:chOff x="0" y="0"/>
            <a:chExt cx="6096000" cy="1269999"/>
          </a:xfrm>
          <a:solidFill>
            <a:srgbClr val="E82092"/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 w="133350" h="120650"/>
              <a:bevelB w="120650" h="1143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u-IN" sz="4300" dirty="0"/>
                <a:t>કથન </a:t>
              </a:r>
              <a:r>
                <a:rPr lang="gu-IN" sz="4300" kern="1200" dirty="0" smtClean="0"/>
                <a:t> </a:t>
              </a:r>
              <a:endParaRPr lang="en-IN" sz="43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95400" y="3987801"/>
            <a:ext cx="5715000" cy="965199"/>
            <a:chOff x="0" y="0"/>
            <a:chExt cx="6096000" cy="1269999"/>
          </a:xfrm>
          <a:solidFill>
            <a:srgbClr val="3749F1"/>
          </a:solidFill>
        </p:grpSpPr>
        <p:sp>
          <p:nvSpPr>
            <p:cNvPr id="17" name="Rounded Rectangle 16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 w="133350" h="120650"/>
              <a:bevelB w="120650" h="1143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u-IN" sz="4300" dirty="0"/>
                <a:t>ગણન </a:t>
              </a:r>
              <a:r>
                <a:rPr lang="gu-IN" sz="4300" dirty="0" smtClean="0"/>
                <a:t> </a:t>
              </a:r>
              <a:r>
                <a:rPr lang="gu-IN" sz="4300" kern="1200" dirty="0" smtClean="0"/>
                <a:t> </a:t>
              </a:r>
              <a:endParaRPr lang="en-IN" sz="4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74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27500" r="13455" b="57500"/>
          <a:stretch/>
        </p:blipFill>
        <p:spPr bwMode="auto">
          <a:xfrm>
            <a:off x="625769" y="76200"/>
            <a:ext cx="7943386" cy="107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42500" r="31201" b="37500"/>
          <a:stretch/>
        </p:blipFill>
        <p:spPr bwMode="auto">
          <a:xfrm>
            <a:off x="302849" y="1752600"/>
            <a:ext cx="861255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4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27500" r="13455" b="57500"/>
          <a:stretch/>
        </p:blipFill>
        <p:spPr bwMode="auto">
          <a:xfrm>
            <a:off x="625769" y="76200"/>
            <a:ext cx="7943386" cy="107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t="58438" r="31025" b="27812"/>
          <a:stretch/>
        </p:blipFill>
        <p:spPr bwMode="auto">
          <a:xfrm>
            <a:off x="189597" y="2057400"/>
            <a:ext cx="872054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6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177800"/>
            <a:ext cx="4800600" cy="508000"/>
            <a:chOff x="0" y="-66845"/>
            <a:chExt cx="6096000" cy="1336844"/>
          </a:xfrm>
        </p:grpSpPr>
        <p:sp>
          <p:nvSpPr>
            <p:cNvPr id="5" name="Rounded Rectangle 4"/>
            <p:cNvSpPr/>
            <p:nvPr/>
          </p:nvSpPr>
          <p:spPr>
            <a:xfrm>
              <a:off x="0" y="-66845"/>
              <a:ext cx="6096000" cy="127000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133350" h="120650"/>
              <a:bevelB w="120650" h="1143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u-IN" sz="2800" dirty="0" smtClean="0"/>
                <a:t>જૂથકાર્ય </a:t>
              </a:r>
              <a:r>
                <a:rPr lang="gu-IN" sz="2800" kern="1200" dirty="0" smtClean="0"/>
                <a:t> </a:t>
              </a:r>
              <a:endParaRPr lang="en-IN" sz="2800" kern="1200" dirty="0"/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t="26563" r="26984" b="9999"/>
          <a:stretch/>
        </p:blipFill>
        <p:spPr bwMode="auto">
          <a:xfrm>
            <a:off x="362247" y="762000"/>
            <a:ext cx="8553153" cy="602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2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177800"/>
            <a:ext cx="4800600" cy="508000"/>
            <a:chOff x="0" y="-66845"/>
            <a:chExt cx="6096000" cy="1336844"/>
          </a:xfrm>
        </p:grpSpPr>
        <p:sp>
          <p:nvSpPr>
            <p:cNvPr id="5" name="Rounded Rectangle 4"/>
            <p:cNvSpPr/>
            <p:nvPr/>
          </p:nvSpPr>
          <p:spPr>
            <a:xfrm>
              <a:off x="0" y="-66845"/>
              <a:ext cx="6096000" cy="127000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133350" h="120650"/>
              <a:bevelB w="120650" h="1143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u-IN" sz="2800" dirty="0" smtClean="0"/>
                <a:t>જૂથકાર્ય </a:t>
              </a:r>
              <a:r>
                <a:rPr lang="gu-IN" sz="2800" kern="1200" dirty="0" smtClean="0"/>
                <a:t> </a:t>
              </a:r>
              <a:endParaRPr lang="en-IN" sz="2800" kern="1200" dirty="0"/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30625" r="26809" b="26562"/>
          <a:stretch/>
        </p:blipFill>
        <p:spPr bwMode="auto">
          <a:xfrm>
            <a:off x="228600" y="1493716"/>
            <a:ext cx="8612551" cy="467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177800"/>
            <a:ext cx="4800600" cy="508000"/>
            <a:chOff x="0" y="-66845"/>
            <a:chExt cx="6096000" cy="1336844"/>
          </a:xfrm>
        </p:grpSpPr>
        <p:sp>
          <p:nvSpPr>
            <p:cNvPr id="5" name="Rounded Rectangle 4"/>
            <p:cNvSpPr/>
            <p:nvPr/>
          </p:nvSpPr>
          <p:spPr>
            <a:xfrm>
              <a:off x="0" y="-66845"/>
              <a:ext cx="6096000" cy="127000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133350" h="120650"/>
              <a:bevelB w="120650" h="1143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u-IN" sz="2800" dirty="0" smtClean="0"/>
                <a:t>જૂથકાર્ય </a:t>
              </a:r>
              <a:r>
                <a:rPr lang="gu-IN" sz="2800" kern="1200" dirty="0" smtClean="0"/>
                <a:t> </a:t>
              </a:r>
              <a:endParaRPr lang="en-IN" sz="2800" kern="1200" dirty="0"/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t="33125" r="26984" b="17188"/>
          <a:stretch/>
        </p:blipFill>
        <p:spPr bwMode="auto">
          <a:xfrm>
            <a:off x="411480" y="1456593"/>
            <a:ext cx="8446473" cy="472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0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3352800" cy="304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85000" lnSpcReduction="20000"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HW, EC, IL, </a:t>
            </a:r>
            <a:r>
              <a:rPr lang="gu-IN" sz="20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2000" dirty="0" smtClean="0">
                <a:solidFill>
                  <a:schemeClr val="tx1"/>
                </a:solidFill>
              </a:rPr>
              <a:t>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34425"/>
            <a:ext cx="5181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 smtClean="0"/>
              <a:t>IL 3.9 </a:t>
            </a:r>
            <a:r>
              <a:rPr lang="gu-IN" sz="3200" dirty="0" smtClean="0"/>
              <a:t>દસ વસ્તુઓ ગણે છે. </a:t>
            </a:r>
            <a:endParaRPr lang="en-IN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1346201"/>
            <a:ext cx="2590800" cy="482599"/>
            <a:chOff x="0" y="0"/>
            <a:chExt cx="6096000" cy="1269999"/>
          </a:xfrm>
          <a:solidFill>
            <a:srgbClr val="7030A0"/>
          </a:solidFill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 w="133350" h="120650"/>
              <a:bevelB w="120650" h="1143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u-IN" sz="3200" kern="1200" dirty="0" smtClean="0"/>
                <a:t>શ્રવણ </a:t>
              </a:r>
              <a:endParaRPr lang="en-IN" sz="3200" kern="1200" dirty="0"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0824978"/>
              </p:ext>
            </p:extLst>
          </p:nvPr>
        </p:nvGraphicFramePr>
        <p:xfrm>
          <a:off x="685800" y="2286000"/>
          <a:ext cx="8144203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67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3352800" cy="304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85000" lnSpcReduction="20000"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HW, EC, IL, </a:t>
            </a:r>
            <a:r>
              <a:rPr lang="gu-IN" sz="20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2000" dirty="0" smtClean="0">
                <a:solidFill>
                  <a:schemeClr val="tx1"/>
                </a:solidFill>
              </a:rPr>
              <a:t>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445192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 smtClean="0"/>
              <a:t>IL 3.9 </a:t>
            </a:r>
            <a:r>
              <a:rPr lang="gu-IN" sz="2000" dirty="0" smtClean="0"/>
              <a:t>દસ વસ્તુઓ ગણે છે. </a:t>
            </a:r>
            <a:endParaRPr lang="en-IN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2641601"/>
            <a:ext cx="1524000" cy="330199"/>
            <a:chOff x="0" y="0"/>
            <a:chExt cx="6096000" cy="1269999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133350" h="120650"/>
              <a:bevelB w="120650" h="1143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346200" y="0"/>
              <a:ext cx="4749800" cy="1269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u-IN" sz="2000" kern="1200" dirty="0" smtClean="0"/>
                <a:t>શ્રવણ </a:t>
              </a:r>
              <a:endParaRPr lang="en-IN" sz="2000" kern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7812" r="31025" b="14688"/>
          <a:stretch/>
        </p:blipFill>
        <p:spPr bwMode="auto">
          <a:xfrm>
            <a:off x="228600" y="2971800"/>
            <a:ext cx="877454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7" t="37500" r="30674" b="51563"/>
          <a:stretch/>
        </p:blipFill>
        <p:spPr bwMode="auto">
          <a:xfrm>
            <a:off x="0" y="838200"/>
            <a:ext cx="65336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47188" r="30498" b="33750"/>
          <a:stretch/>
        </p:blipFill>
        <p:spPr bwMode="auto">
          <a:xfrm>
            <a:off x="1828800" y="1698907"/>
            <a:ext cx="6095786" cy="104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3352800" cy="304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85000" lnSpcReduction="20000"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HW, EC, IL, </a:t>
            </a:r>
            <a:r>
              <a:rPr lang="gu-IN" sz="20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2000" dirty="0" smtClean="0">
                <a:solidFill>
                  <a:schemeClr val="tx1"/>
                </a:solidFill>
              </a:rPr>
              <a:t>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445192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 smtClean="0"/>
              <a:t>IL 3.9 </a:t>
            </a:r>
            <a:r>
              <a:rPr lang="gu-IN" sz="2000" dirty="0" smtClean="0"/>
              <a:t>દસ વસ્તુઓ ગણે છે. </a:t>
            </a:r>
            <a:endParaRPr lang="en-IN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7" t="37500" r="30674" b="51563"/>
          <a:stretch/>
        </p:blipFill>
        <p:spPr bwMode="auto">
          <a:xfrm>
            <a:off x="0" y="838200"/>
            <a:ext cx="65336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42479" r="63528" b="14375"/>
          <a:stretch/>
        </p:blipFill>
        <p:spPr bwMode="auto">
          <a:xfrm>
            <a:off x="5214081" y="1676400"/>
            <a:ext cx="3701319" cy="49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47188" r="30498" b="33750"/>
          <a:stretch/>
        </p:blipFill>
        <p:spPr bwMode="auto">
          <a:xfrm>
            <a:off x="76200" y="1676400"/>
            <a:ext cx="5334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3352800" cy="304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85000" lnSpcReduction="20000"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HW, EC, IL, </a:t>
            </a:r>
            <a:r>
              <a:rPr lang="gu-IN" sz="20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2000" dirty="0" smtClean="0">
                <a:solidFill>
                  <a:schemeClr val="tx1"/>
                </a:solidFill>
              </a:rPr>
              <a:t>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445192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 smtClean="0"/>
              <a:t>IL 3.9 </a:t>
            </a:r>
            <a:r>
              <a:rPr lang="gu-IN" sz="2000" dirty="0" smtClean="0"/>
              <a:t>દસ વસ્તુઓ ગણે છે. </a:t>
            </a:r>
            <a:endParaRPr lang="en-IN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7" t="37500" r="30674" b="51563"/>
          <a:stretch/>
        </p:blipFill>
        <p:spPr bwMode="auto">
          <a:xfrm>
            <a:off x="0" y="838200"/>
            <a:ext cx="65336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25313" r="43536" b="22187"/>
          <a:stretch/>
        </p:blipFill>
        <p:spPr bwMode="auto">
          <a:xfrm>
            <a:off x="718170" y="1676400"/>
            <a:ext cx="7359030" cy="498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3352800" cy="304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85000" lnSpcReduction="20000"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HW, EC, IL, </a:t>
            </a:r>
            <a:r>
              <a:rPr lang="gu-IN" sz="20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2000" dirty="0" smtClean="0">
                <a:solidFill>
                  <a:schemeClr val="tx1"/>
                </a:solidFill>
              </a:rPr>
              <a:t>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445192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 smtClean="0"/>
              <a:t>IL 3.9 </a:t>
            </a:r>
            <a:r>
              <a:rPr lang="gu-IN" sz="2000" dirty="0" smtClean="0"/>
              <a:t>દસ વસ્તુઓ ગણે છે. </a:t>
            </a:r>
            <a:endParaRPr lang="en-IN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47500" r="30673" b="21875"/>
          <a:stretch/>
        </p:blipFill>
        <p:spPr bwMode="auto">
          <a:xfrm>
            <a:off x="381000" y="990600"/>
            <a:ext cx="8075033" cy="24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t="45313" r="53865" b="12500"/>
          <a:stretch/>
        </p:blipFill>
        <p:spPr bwMode="auto">
          <a:xfrm>
            <a:off x="121802" y="3392137"/>
            <a:ext cx="4221598" cy="331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46562" r="53866" b="11563"/>
          <a:stretch/>
        </p:blipFill>
        <p:spPr bwMode="auto">
          <a:xfrm>
            <a:off x="4438090" y="3352800"/>
            <a:ext cx="4172510" cy="32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7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3352800" cy="304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85000" lnSpcReduction="20000"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HW, EC, IL, </a:t>
            </a:r>
            <a:r>
              <a:rPr lang="gu-IN" sz="20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2000" dirty="0" smtClean="0">
                <a:solidFill>
                  <a:schemeClr val="tx1"/>
                </a:solidFill>
              </a:rPr>
              <a:t>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445192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 smtClean="0"/>
              <a:t>IL 3.9 </a:t>
            </a:r>
            <a:r>
              <a:rPr lang="gu-IN" sz="2000" dirty="0" smtClean="0"/>
              <a:t>દસ વસ્તુઓ ગણે છે. </a:t>
            </a:r>
            <a:endParaRPr lang="en-IN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36875" r="30849" b="27812"/>
          <a:stretch/>
        </p:blipFill>
        <p:spPr bwMode="auto">
          <a:xfrm>
            <a:off x="76200" y="1156726"/>
            <a:ext cx="8909535" cy="516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4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3352800" cy="304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304800" h="222250" prst="artDeco"/>
            <a:bevelB w="228600" h="196850" prst="artDeco"/>
          </a:sp3d>
        </p:spPr>
        <p:txBody>
          <a:bodyPr>
            <a:normAutofit fontScale="85000" lnSpcReduction="20000"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HW, EC, IL, </a:t>
            </a:r>
            <a:r>
              <a:rPr lang="gu-IN" sz="2000" dirty="0" smtClean="0">
                <a:solidFill>
                  <a:schemeClr val="tx1"/>
                </a:solidFill>
              </a:rPr>
              <a:t>થીમ આધારિત પ્રવૃતિઓ</a:t>
            </a:r>
            <a:r>
              <a:rPr lang="gu-IN" sz="2000" dirty="0" smtClean="0">
                <a:solidFill>
                  <a:schemeClr val="tx1"/>
                </a:solidFill>
              </a:rPr>
              <a:t>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445192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 smtClean="0"/>
              <a:t>IL 3.9 </a:t>
            </a:r>
            <a:r>
              <a:rPr lang="gu-IN" sz="2000" dirty="0" smtClean="0"/>
              <a:t>દસ વસ્તુઓ ગણે છે. </a:t>
            </a:r>
            <a:endParaRPr lang="en-IN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t="55312" r="30674" b="14375"/>
          <a:stretch/>
        </p:blipFill>
        <p:spPr bwMode="auto">
          <a:xfrm>
            <a:off x="228600" y="1267336"/>
            <a:ext cx="8801540" cy="505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2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366</TotalTime>
  <Words>214</Words>
  <Application>Microsoft Office PowerPoint</Application>
  <PresentationFormat>On-screen Show (4:3)</PresentationFormat>
  <Paragraphs>56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twisha.parv</dc:creator>
  <cp:lastModifiedBy>Windows User</cp:lastModifiedBy>
  <cp:revision>45</cp:revision>
  <dcterms:created xsi:type="dcterms:W3CDTF">2006-08-16T00:00:00Z</dcterms:created>
  <dcterms:modified xsi:type="dcterms:W3CDTF">2023-05-28T11:56:11Z</dcterms:modified>
</cp:coreProperties>
</file>